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9B3E-1A7B-4A4E-8424-29A8480B2F4A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5F8B-9143-4DFE-8396-FAC91FB2E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86124"/>
            <a:ext cx="7772400" cy="12144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АЗЫ ПРАВОСЛАВИЯ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92391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ПЕРВОЕ ЗНАКОМСТВО С ПРАВОСЛАВНЫМ ХРАМОМ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ПРОСФОРА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нашей жизни хлеб занимает особое место. Он – символ пищи и символ трудов, необходимых для ее добывания.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Есть в хлебе и религиозная символика: хлеб, состоящий из множества зерен олицетворяет собою множество членов Единой Церкви.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Просфора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это белый пшеничный хлеб, выпекаемый на дрожжах с добавлением святой воды.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Готовят просфоры в церквях. Они состоят из двух круглых частей. На верхней части изображен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Крест.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Иногда можно встретить изображение лика Богородицы или святых.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Просфору полагается есть натощак, с молитвой.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Хранить дома просфору нужно в чистой посуде, отдельно от остальных продуктов.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cs5276.vk.me/u10494701/-12/x_a9e8da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429132"/>
            <a:ext cx="2166918" cy="2166919"/>
          </a:xfrm>
          <a:prstGeom prst="rect">
            <a:avLst/>
          </a:prstGeom>
          <a:noFill/>
        </p:spPr>
      </p:pic>
      <p:pic>
        <p:nvPicPr>
          <p:cNvPr id="18436" name="Picture 4" descr="http://www.pravmir.ru/wp-content/uploads/2015/08/2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3143272" cy="2096538"/>
          </a:xfrm>
          <a:prstGeom prst="rect">
            <a:avLst/>
          </a:prstGeom>
          <a:noFill/>
        </p:spPr>
      </p:pic>
      <p:pic>
        <p:nvPicPr>
          <p:cNvPr id="18440" name="Picture 8" descr="https://rusbereza.ru/sites/default/files/image/imce/Serega_RusBereza/2013/03/artem_s_prosfor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86256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СВЯТАЯ ВОДА.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Святая вода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это вода, освященная по особому чину.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Освящают воду в течение всего года (малое освящение) и в праздник Крещения Господа (великое освящение).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Крещенская вода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обладает особой благодатью, и это чувствуют люди. В праздник Крещения храмы переполнены народом.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 чем же молятся в день великого освящения воды? О том, чтобы вода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освятилась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силой святого духа и стала для нас даром для исцеления души и тела. Чтобы отгоняла от нас видимых и невидимых врагов. Чтобы и мы, через употребление этой святыни сподобились освящения.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Пить святую крещенскую воду нужно натощак, с утра.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если есть особая нужда в помощи Божией, употреблять крещенскую воду можно в любое время дня и ночи.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Хранить святую воду нужно в особом месте,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лучше рядом с домашними иконами.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Святой водой можно также окропить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жилище, любой предмет. Важно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делать это с верой и молитвой.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k-istine.ru/images/faith/people&amp;church-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255" y="4071942"/>
            <a:ext cx="3826014" cy="254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МОЛИТВА НА ПРИНЯТИЕ ПРОСФОРЫ И СВЯТОЙ ВОДЫ.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g.searchmasterclass.net/uploads/posts/2013-06-02/image_59867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7500959" cy="516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БЛАГОСЛОВЕНИЕ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 священнику в православном храме принято обращаться так –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батюшка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отец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После обращения добавляют имя. Например – отец Петр, батюшка Иоанн.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Всякий верующий человек при встрече со священником считает непременным испросить у него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благословения.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этого нужно крестообразно сложить ладони,  правую поверх левой. Принять в них благословляющую руку и прикоснуться к ней губами в знак почтения с священному сану. Детям священник обычно кладет свою руку на голову.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Благословиться у священника можно не только в храме, но и если встретил его на улице, в общественном месте.  Благословляются обычно как напутствие ко всякому делу, благополучному путешествию. Не следует подходить за благословением в неурочное время, например, когда священник исповедует, причащает, служит.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pantoleon.ru/sites/default/files/images/articles/10460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4828358"/>
            <a:ext cx="1357322" cy="2029641"/>
          </a:xfrm>
          <a:prstGeom prst="rect">
            <a:avLst/>
          </a:prstGeom>
          <a:noFill/>
        </p:spPr>
      </p:pic>
      <p:pic>
        <p:nvPicPr>
          <p:cNvPr id="21510" name="Picture 6" descr="http://img.beta.rian.ru/images/5968/09/596809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981582"/>
            <a:ext cx="2814626" cy="1876418"/>
          </a:xfrm>
          <a:prstGeom prst="rect">
            <a:avLst/>
          </a:prstGeom>
          <a:noFill/>
        </p:spPr>
      </p:pic>
      <p:pic>
        <p:nvPicPr>
          <p:cNvPr id="21512" name="Picture 8" descr="http://request.org.uk/wp-content/uploads/2013/06/Christen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952319"/>
            <a:ext cx="2714644" cy="190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КАДИЛО БЛАГОВОННОЕ.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Кадило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один из символов Православного богослужения.  С древних времен совершается каждение во время молитвы.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металлическую кадильницу на раскаленные угли кладется душистая смола восточных деревьев –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ладан.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 сгорании ладан образует благовонный дым –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фимиам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Этот видимый дым означает присутствие благодати Господней, духовно поддерживающей верующих.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Каждение бывает полным, когда с кадилом обходят весь храм, и малым, когда кадят алтарь и людей в храме не подходя к ним, с амвона.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Когда кадило обращается к людям, считается, что на людей нисходит Дух Святой.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традиции на каждение принято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клонять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голову.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journal.cerkov.ru/files/2016/01/Incensa%C3%A7%C3%A3o-Igreja-Ortodox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67132"/>
            <a:ext cx="3717188" cy="2476577"/>
          </a:xfrm>
          <a:prstGeom prst="rect">
            <a:avLst/>
          </a:prstGeom>
          <a:noFill/>
        </p:spPr>
      </p:pic>
      <p:pic>
        <p:nvPicPr>
          <p:cNvPr id="22532" name="Picture 4" descr="http://mafi-proxy.appspot.com/www.pravmir.ru/wp-content/uploads/2014/12/26NOV_83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165884"/>
            <a:ext cx="3751988" cy="246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ЛИТУРГИЯ.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7860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 богослужение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храме, своеобразный центр,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Божественная литургия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Литургия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предоставляет верующим возможность не только вспомнить о Боге, помолиться Ему, но и реально соединиться с Ним в таинстве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причащения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установленном самим Господом как необходимое в деле нашего духовного спасения, так как в каждой частице причастия есть весь Христос.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Литургия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совершается в храме в первую половину дня. Стоять на литургии нужно с благоговением, в молитвою, с благодарность Богу за то, что сподобил нас присутствовать в храме. Спасительная сила молитвы, песнопений, чтений зависит от того , с каким чувством принимает их наше сердце и наш ум.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%D0%BC%D0%B0%D0%BC%D0%B0%D0%B4%D1%8B%D1%88-%D1%80%D1%82.%D1%80%D1%84/media/k2/items/cache/6f6a1b79102bfbd51f19c62c0cb343c7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pics.top.rbc.ru/top_pics/resized/800xH/uniora/49/1357501016_0049.720x5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643314"/>
            <a:ext cx="4080489" cy="2833673"/>
          </a:xfrm>
          <a:prstGeom prst="rect">
            <a:avLst/>
          </a:prstGeom>
          <a:noFill/>
        </p:spPr>
      </p:pic>
      <p:pic>
        <p:nvPicPr>
          <p:cNvPr id="1030" name="Picture 6" descr="http://poradu.pp.ua/uploads/posts/2015-08/pdgotovka-do-prichastya-dlya-pochatkvcv_59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3314"/>
            <a:ext cx="4214842" cy="2812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ПРАВОСЛАВНЫЕ ХРАМЫ КУРГАНА.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Пантелеимона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целителя                                        Богоявленский храм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 иконы «Торжество пресвятой Богородицы»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                          Храм Александра Невского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s://media-cdn.tripadvisor.com/media/photo-s/05/da/70/3e/cathedral-of-st-alexa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357694"/>
            <a:ext cx="3757290" cy="2500306"/>
          </a:xfrm>
          <a:prstGeom prst="rect">
            <a:avLst/>
          </a:prstGeom>
          <a:noFill/>
        </p:spPr>
      </p:pic>
      <p:pic>
        <p:nvPicPr>
          <p:cNvPr id="29702" name="Picture 6" descr="http://sobory.ru/pic/19460/19461_20111026_1529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85794"/>
            <a:ext cx="3643338" cy="2573786"/>
          </a:xfrm>
          <a:prstGeom prst="rect">
            <a:avLst/>
          </a:prstGeom>
          <a:noFill/>
        </p:spPr>
      </p:pic>
      <p:pic>
        <p:nvPicPr>
          <p:cNvPr id="29706" name="Picture 10" descr="http://s4.fotokto.ru/photo/full/357/35747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857232"/>
            <a:ext cx="3951499" cy="2571768"/>
          </a:xfrm>
          <a:prstGeom prst="rect">
            <a:avLst/>
          </a:prstGeom>
          <a:noFill/>
        </p:spPr>
      </p:pic>
      <p:pic>
        <p:nvPicPr>
          <p:cNvPr id="29708" name="Picture 12" descr="http://pamyat.port-artur-hram.ru/wp-content/uploads/2012/02/%D0%AE%D0%B3-1-1600x12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179075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Больше узнать о православном храме можно с помощью книг, в которых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возможно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найти ответы на все свои вопросы.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media.zlatoriza.ru/uploads/items/big/01-9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53875">
            <a:off x="434593" y="1703495"/>
            <a:ext cx="2513236" cy="3546456"/>
          </a:xfrm>
          <a:prstGeom prst="rect">
            <a:avLst/>
          </a:prstGeom>
          <a:noFill/>
        </p:spPr>
      </p:pic>
      <p:pic>
        <p:nvPicPr>
          <p:cNvPr id="28676" name="Picture 4" descr="http://www.orthodox-books.ru/upload/iblock/b0b/b0b6cbbe96c43a0fb3e94c0f7dc8d3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357430"/>
            <a:ext cx="2773351" cy="3906344"/>
          </a:xfrm>
          <a:prstGeom prst="rect">
            <a:avLst/>
          </a:prstGeom>
          <a:noFill/>
        </p:spPr>
      </p:pic>
      <p:pic>
        <p:nvPicPr>
          <p:cNvPr id="28678" name="Picture 6" descr="http://yourdomain.fhost.ru/img/books_covers/10059972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95097">
            <a:off x="5938052" y="1803899"/>
            <a:ext cx="263804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ВНЕШНЕЕ УСТРОЙСТВО.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33575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Устройство православного храма уходит своими корнями в древность. Как и древние храмы, современный храм состоит из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трех частей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алтаря, среднего храма и притвора. Христианские храмы стоят всегда алтарем на восток, в сторону, где восходит солнце.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Каждый храм посвящается Богу и носит имя священного события из жизни Господа или угодника Божия (например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 Рождества Христова или храм Александра Невского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Здание храма венчается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куполом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изображающим небо, купол венчает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на которой ставится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крест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 славу Иисуса Христа. Куполов на храме может разное количество – от 1 до 33.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Рядом с храмом (или пристроенная к нему) всегда располагается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колокольня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одним или несколькими колоколами.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cdn01.wallconvert.com/_media/wallpapers_1920x1080/1/4/colorful-church-38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357694"/>
            <a:ext cx="2829043" cy="2019965"/>
          </a:xfrm>
          <a:prstGeom prst="rect">
            <a:avLst/>
          </a:prstGeom>
          <a:noFill/>
        </p:spPr>
      </p:pic>
      <p:pic>
        <p:nvPicPr>
          <p:cNvPr id="5128" name="Picture 8" descr="http://photo-js.ru/images/img1_small/%D0%A4%D0%BE%D1%82%D0%BE%D0%B3%D1%80%D0%B0%D1%84%D0%B8%D0%B8_%D1%82%D1%8E%D0%BC%D0%B5%D0%BD%D0%B8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87" y="4214818"/>
            <a:ext cx="2263985" cy="2252666"/>
          </a:xfrm>
          <a:prstGeom prst="rect">
            <a:avLst/>
          </a:prstGeom>
          <a:noFill/>
        </p:spPr>
      </p:pic>
      <p:pic>
        <p:nvPicPr>
          <p:cNvPr id="5130" name="Picture 10" descr="http://www.diets.ru/data/cache/2015jan/19/03/2278211_70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214818"/>
            <a:ext cx="3043805" cy="227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ВНУТРЕННЕЕ УСТРОЙСТВО.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35758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Святое место в храме –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алтарь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Устраивается алтарь обычно на возвышении. Входить в него разрешается только священнослужителям и церковным служителям. Женщинам вход в алтарь запрещен (могут быть исключения по особому благословению). Алтарь отделен от основной части храма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иконостасом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(стеной с и конами) и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Царскими вратами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Слева и справа от Царских ворот располагаются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клиросы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для хора и чтецов.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Внутри алтаря находится святыня –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престол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На нем стоит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семисвечник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ковчег с запасными Святыми дарами, Евангелие, кресты. Прикасаться к престолу могут только священники.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 престолом хранятся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мощи христианских мучеников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символизируя прочное основание, на котором держится церковь.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Здание в котором нет святого престола не является церковью.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anvestnik.ru/files/field/image/prest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95800"/>
            <a:ext cx="3786214" cy="2525375"/>
          </a:xfrm>
          <a:prstGeom prst="rect">
            <a:avLst/>
          </a:prstGeom>
          <a:noFill/>
        </p:spPr>
      </p:pic>
      <p:pic>
        <p:nvPicPr>
          <p:cNvPr id="4100" name="Picture 4" descr="http://shkolazhizni.ru/img/content/i137/137549_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17752"/>
            <a:ext cx="3929090" cy="251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ВНУТРЕННЕЕ УСТРОЙСТВО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Иконы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 православном храме располагаются повсеместно.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Они могут быть частью росписи стен, потолка, боковых частей окон.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Иконы могут располагаться на стенах в рамах под стеклом – в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киотах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могут лежать на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аналоях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особых столиках с наклонной крышкой. На иконах можно видеть лик Спасителя, Божией матери, святых угодников Божиих.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Рядом с иконами стоят специальные подставки для свечей –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подсвечники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перед иконами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горят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лампады.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ivanpalech2.narod.ru/p108059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86322"/>
            <a:ext cx="2536818" cy="1902614"/>
          </a:xfrm>
          <a:prstGeom prst="rect">
            <a:avLst/>
          </a:prstGeom>
          <a:noFill/>
        </p:spPr>
      </p:pic>
      <p:pic>
        <p:nvPicPr>
          <p:cNvPr id="3078" name="Picture 6" descr="http://www.orthodox-expo.ru/archiv08/grs/pr17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14620"/>
            <a:ext cx="2459763" cy="3251232"/>
          </a:xfrm>
          <a:prstGeom prst="rect">
            <a:avLst/>
          </a:prstGeom>
          <a:noFill/>
        </p:spPr>
      </p:pic>
      <p:pic>
        <p:nvPicPr>
          <p:cNvPr id="3080" name="Picture 8" descr="http://eparchia.at.ua/_nw/8/043617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196959"/>
            <a:ext cx="3214709" cy="2411032"/>
          </a:xfrm>
          <a:prstGeom prst="rect">
            <a:avLst/>
          </a:prstGeom>
          <a:noFill/>
        </p:spPr>
      </p:pic>
      <p:pic>
        <p:nvPicPr>
          <p:cNvPr id="14338" name="Picture 2" descr="http://tillotama.ru/shops/img/kupit-serebryanyy-molitvennik-v-ukraine-1899-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786058"/>
            <a:ext cx="1964505" cy="1309670"/>
          </a:xfrm>
          <a:prstGeom prst="rect">
            <a:avLst/>
          </a:prstGeom>
          <a:noFill/>
        </p:spPr>
      </p:pic>
      <p:pic>
        <p:nvPicPr>
          <p:cNvPr id="14340" name="Picture 4" descr="http://sinay.ua/shop/published/publicdata/MAGAZINSIN/attachments/SC/products_pictures/04124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3429000"/>
            <a:ext cx="1000132" cy="133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335758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Чему учится христианин в храме?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 тем наукам, что обращены к земному. Он познает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небесную мудрость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которая была принесена на землю сыном Божиим – Иисусом Христом.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Христианин в храме узнает о земной жизни Спасителя, знакомится с житиями и поучениями угодников Божиих, принимает участие в церковной молитве.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Общая молитва верующих – великая сила! Молитва одного – журчание ручейка, молитва многих  в храме – бушующий водопад.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храме среди нас – Христос, по Его же слову: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двое или трое собраны во имя Мое, там я посреди них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Потому так строги церковные правила! Потому в храм нужно приходить с благоговением.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api.ning.com/files/V0siS8-FppDvrT3Cx5CD7t5bUxvDZ2NAXrI9UC9f1ap9BWZ9biZjjy8dtbShkBOo6PueBpyYKtLPGIwrLjUY2NX8LySWIa1r/4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3786214" cy="2524143"/>
          </a:xfrm>
          <a:prstGeom prst="rect">
            <a:avLst/>
          </a:prstGeom>
          <a:noFill/>
        </p:spPr>
      </p:pic>
      <p:pic>
        <p:nvPicPr>
          <p:cNvPr id="2052" name="Picture 4" descr="http://wildskid.ru/uploads/posts/2015-11/1446723398_86832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125521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ВПЕРВЫЕ В ХРАМЕ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Православный храм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место особого присутствия Бога на земле. Вести себя в храме нужно благоговейно, чтобы не оскорбить величие святыни.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Войдя, нужно перекреститься, поклониться. Женщины и девушки должны находиться в храме с покрытой головой, в одежде соответственно своему полу (платье, юбке), а мужчинам нужно снять головной убор.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храме не нужно громко говорить, не нужно мешать другим людям.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Шалить, бегать, кричать в храме недопустимо!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православном храме принято стоять. Сидеть могут пожилые, уставшие или нездоровые люди.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храм не принято приносить животных.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Ставить свечи, прикладываться к иконам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нужно не мешая другим людям.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Недопустимо, подходя к иконе,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отталкивать стоящего около иконы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ikeabooks.ru/blog/wp-content/uploads/2016/03/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133" y="4000504"/>
            <a:ext cx="3897258" cy="259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СВЕЧА.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обычно делает человек, приходя в храм? Верно, покупает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свечи.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маленькой восковой свечки начинается наше практическое христианство, приобщение к обряду.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Чистый воск церковной свечи означает чистоту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нескверность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людей, ее приносящих. Свеча приносится нами Господу в знак нашего раскаяния. Мягкость воска говорит о нашем послушании Богу. Горение свечи означает, что мы становимся другими под действием огня Божественной любви.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Свеча означает пламя нашей любви к Господу, Матери Божьей, ангелам, святым.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Ставить свечу нужно с молитвой, пусть самой короткой, самой простой, своими словами.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Свечей в храме можно поставить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любое количество. Обычно ставят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 праздничной иконе в центре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храма, Спасителю, Богородице,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Кресту о упокоении усопших.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Если хочется,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можно поставить свечу любому святому.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://%D1%80%D1%83%D1%81%D1%81%D0%BA%D0%B0%D1%8F%D0%BC%D0%B0%D0%B3%D0%B8%D1%8F.%D1%80%D1%84.images.1c-bitrix-cdn.ru/upload/medialibrary/e92/e92f7a077f98db2317345faf3e6bffb7.png?14149108565410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://%D1%80%D1%83%D1%81%D1%81%D0%BA%D0%B0%D1%8F%D0%BC%D0%B0%D0%B3%D0%B8%D1%8F.%D1%80%D1%84.images.1c-bitrix-cdn.ru/upload/medialibrary/e92/e92f7a077f98db2317345faf3e6bffb7.png?14149108565410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%D1%80%D1%83%D1%81%D1%81%D0%BA%D0%B0%D1%8F%D0%BC%D0%B0%D0%B3%D0%B8%D1%8F.%D1%80%D1%84.images.1c-bitrix-cdn.ru/upload/medialibrary/e92/e92f7a077f98db2317345faf3e6bffb7.png?14149108565410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://odigitriya.com.ua/sites/default/files/images/12-maibutne-pot-uvagi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3719489" cy="300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КАК ПРАВИЛЬНО КРЕСТИТЬСЯ.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Иногда можно видеть, что человек, даже часто приходящий в храм крестится неправильно. Как правильно креститься?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Крестное знамение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видимое свидетельство нашей веры. Сила крестного знамения необычайно велика. Те, кто крестится небрежно, суетливо и невнимательно – поступает неправильно.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же крестное знамение будет правильным?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Нужно сложить вместе три первых пальца правой руки, два других пальца – пригнуть к ладони.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Вначале сложенные персты поставляются на лоб,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затем на живот, после этого – на правое, а затем –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левое плечо.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Опустив руку, совершаем небольшой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поклон. Крест Христов – освещает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собой все на свете, поэтому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перекреститься всегда полезно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душеспасительно.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orthphoto.net/photo/200912/49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000372"/>
            <a:ext cx="2798089" cy="35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ПРАВОСЛАВНЫЙ ХРАМ. КОЛОКОЛЬНЫЙ ЗВОН.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35004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может быть чудесней колокольного звона? Какой радостью наполняется душа под звуки колокольных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перекликов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! Колокольный звон сопровождает  христианина и в горе, и в радости. И каждый раз звон носит свое имя.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Благовест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мерные удары в один большой колокол.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Трезвон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звон во все колокола.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Перезвон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звон поочередно в каждый колокол от большого до самого маленького.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Перебор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медленный звон в каждый колокол поочередно. Совершается несколько раз, а завершается всегда трезвоном.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Набат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частый звон, который бывает во время тревоги.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Обычно, звонят в колокола специально обученные звонари. Но один раз в году – в Пасху – звонить в колокола позволительно любому человеку.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agiatriada-taganrog.ru/wp-content/gallery/nach-xram/uchimsja-zvonit-v-kolokola_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256"/>
            <a:ext cx="3143240" cy="2357430"/>
          </a:xfrm>
          <a:prstGeom prst="rect">
            <a:avLst/>
          </a:prstGeom>
          <a:noFill/>
        </p:spPr>
      </p:pic>
      <p:pic>
        <p:nvPicPr>
          <p:cNvPr id="17412" name="Picture 4" descr="http://cs622023.vk.me/u288814762/video/x_dee5c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4048100" cy="227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1663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АЗЫ ПРАВОСЛАВИЯ</vt:lpstr>
      <vt:lpstr>ПРАВОСЛАВНЫЙ ХРАМ. ВНЕШНЕЕ УСТРОЙСТВО.</vt:lpstr>
      <vt:lpstr>ПРАВОСЛАВНЫЙ ХРАМ. ВНУТРЕННЕЕ УСТРОЙСТВО.</vt:lpstr>
      <vt:lpstr>ПРАВОСЛАВНЫЙ ХРАМ. ВНУТРЕННЕЕ УСТРОЙСТВО</vt:lpstr>
      <vt:lpstr>ПРАВОСЛАВНЫЙ ХРАМ. </vt:lpstr>
      <vt:lpstr>ПРАВОСЛАВНЫЙ ХРАМ. ВПЕРВЫЕ В ХРАМЕ</vt:lpstr>
      <vt:lpstr>ПРАВОСЛАВНЫЙ ХРАМ. СВЕЧА.</vt:lpstr>
      <vt:lpstr>ПРАВОСЛАВНЫЙ ХРАМ. КАК ПРАВИЛЬНО КРЕСТИТЬСЯ.</vt:lpstr>
      <vt:lpstr>ПРАВОСЛАВНЫЙ ХРАМ. КОЛОКОЛЬНЫЙ ЗВОН.</vt:lpstr>
      <vt:lpstr>ПРАВОСЛАВНЫЙ ХРАМ. ПРОСФОРА.</vt:lpstr>
      <vt:lpstr>ПРАВОСЛАВНЫЙ ХРАМ. СВЯТАЯ ВОДА.</vt:lpstr>
      <vt:lpstr>ПРАВОСЛАВНЫЙ ХРАМ. МОЛИТВА НА ПРИНЯТИЕ ПРОСФОРЫ И СВЯТОЙ ВОДЫ.</vt:lpstr>
      <vt:lpstr>ПРАВОСЛАВНЫЙ ХРАМ. БЛАГОСЛОВЕНИЕ.</vt:lpstr>
      <vt:lpstr>ПРАВОСЛАВНЫЙ ХРАМ. КАДИЛО БЛАГОВОННОЕ.</vt:lpstr>
      <vt:lpstr>ПРАВОСЛАВНЫЙ ХРАМ. ЛИТУРГИЯ.</vt:lpstr>
      <vt:lpstr>ПРАВОСЛАВНЫЕ ХРАМЫ КУРГАНА.</vt:lpstr>
      <vt:lpstr>ПРАВОСЛАВНЫЙ ХРАМ.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Любознайка</dc:creator>
  <cp:lastModifiedBy>LADY</cp:lastModifiedBy>
  <cp:revision>35</cp:revision>
  <dcterms:created xsi:type="dcterms:W3CDTF">2016-04-01T06:00:04Z</dcterms:created>
  <dcterms:modified xsi:type="dcterms:W3CDTF">2016-04-04T16:48:58Z</dcterms:modified>
</cp:coreProperties>
</file>